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17" autoAdjust="0"/>
  </p:normalViewPr>
  <p:slideViewPr>
    <p:cSldViewPr>
      <p:cViewPr>
        <p:scale>
          <a:sx n="50" d="100"/>
          <a:sy n="50" d="100"/>
        </p:scale>
        <p:origin x="-200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628A4-D7E2-43A6-9706-D7371AC7246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80272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947AF-9215-4963-BF4F-B505F720A19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15507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9317-786A-4D1E-B945-403BBB98575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8763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DD18C-648F-4E03-9719-436C05BBC4E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61016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B134C-D564-45AC-A521-B594E8000C2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58504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915400" cy="8778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0" y="1447800"/>
            <a:ext cx="4381500" cy="460851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33900" y="1447800"/>
            <a:ext cx="4381500" cy="22272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33900" y="3827463"/>
            <a:ext cx="4381500" cy="22288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64051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1538" y="0"/>
            <a:ext cx="4462462" cy="803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179388" y="1052513"/>
            <a:ext cx="787400" cy="4752975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19188" y="1052513"/>
            <a:ext cx="788987" cy="47529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European Presentation 2007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43416-E88B-48BE-BCE2-2CBF1005FB1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0421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52B1C-5423-4B2B-B43B-F3EAFDA923F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5463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1273-7BBB-452A-83B4-D19EC6A7B7F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4022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3045A-9A32-4085-AFC7-E474B1A2C47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76381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6D2B9-2842-4002-8362-ED8E90FFA77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9561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A81BD-F619-4DB5-86A3-469ADDC28EC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10715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01FCB-3F0E-45C4-A45A-9E0CC154D54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6998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2191A-C90A-422F-9246-74F019B1CDA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10861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56B1C-8FB1-44E1-A26B-791B64A74C69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3919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02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pic>
        <p:nvPicPr>
          <p:cNvPr id="1027" name="Picture 1027" descr="Logo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11557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028" descr="Asscon Band o Schrift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Format des Titel-Masters zu bearbeiten.</a:t>
            </a:r>
          </a:p>
        </p:txBody>
      </p:sp>
      <p:sp>
        <p:nvSpPr>
          <p:cNvPr id="1030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Textformatierung des Masters zu bearbeiten.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6327" name="Rectangle 10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6328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6329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9C73333-EDEB-403C-AE34-7CE8688F5E7B}" type="slidenum">
              <a:rPr lang="de-DE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6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85"/>
          <p:cNvGrpSpPr>
            <a:grpSpLocks/>
          </p:cNvGrpSpPr>
          <p:nvPr/>
        </p:nvGrpSpPr>
        <p:grpSpPr bwMode="auto">
          <a:xfrm>
            <a:off x="3616325" y="3795713"/>
            <a:ext cx="1603375" cy="425450"/>
            <a:chOff x="385" y="1902"/>
            <a:chExt cx="1010" cy="268"/>
          </a:xfrm>
        </p:grpSpPr>
        <p:sp>
          <p:nvSpPr>
            <p:cNvPr id="21548" name="Line 59"/>
            <p:cNvSpPr>
              <a:spLocks noChangeShapeType="1"/>
            </p:cNvSpPr>
            <p:nvPr/>
          </p:nvSpPr>
          <p:spPr bwMode="auto">
            <a:xfrm flipV="1">
              <a:off x="1231" y="2089"/>
              <a:ext cx="152" cy="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49" name="Line 62"/>
            <p:cNvSpPr>
              <a:spLocks noChangeShapeType="1"/>
            </p:cNvSpPr>
            <p:nvPr/>
          </p:nvSpPr>
          <p:spPr bwMode="auto">
            <a:xfrm flipV="1">
              <a:off x="1395" y="2079"/>
              <a:ext cx="0" cy="91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50" name="Line 63"/>
            <p:cNvSpPr>
              <a:spLocks noChangeShapeType="1"/>
            </p:cNvSpPr>
            <p:nvPr/>
          </p:nvSpPr>
          <p:spPr bwMode="auto">
            <a:xfrm flipV="1">
              <a:off x="1245" y="1902"/>
              <a:ext cx="0" cy="182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51" name="Line 64"/>
            <p:cNvSpPr>
              <a:spLocks noChangeShapeType="1"/>
            </p:cNvSpPr>
            <p:nvPr/>
          </p:nvSpPr>
          <p:spPr bwMode="auto">
            <a:xfrm flipV="1">
              <a:off x="1113" y="1916"/>
              <a:ext cx="136" cy="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52" name="Line 65"/>
            <p:cNvSpPr>
              <a:spLocks noChangeShapeType="1"/>
            </p:cNvSpPr>
            <p:nvPr/>
          </p:nvSpPr>
          <p:spPr bwMode="auto">
            <a:xfrm flipV="1">
              <a:off x="1123" y="1904"/>
              <a:ext cx="0" cy="182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53" name="Line 66"/>
            <p:cNvSpPr>
              <a:spLocks noChangeShapeType="1"/>
            </p:cNvSpPr>
            <p:nvPr/>
          </p:nvSpPr>
          <p:spPr bwMode="auto">
            <a:xfrm flipV="1">
              <a:off x="1071" y="2089"/>
              <a:ext cx="61" cy="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54" name="Line 67"/>
            <p:cNvSpPr>
              <a:spLocks noChangeShapeType="1"/>
            </p:cNvSpPr>
            <p:nvPr/>
          </p:nvSpPr>
          <p:spPr bwMode="auto">
            <a:xfrm flipV="1">
              <a:off x="1056" y="2065"/>
              <a:ext cx="2" cy="36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55" name="Line 68"/>
            <p:cNvSpPr>
              <a:spLocks noChangeShapeType="1"/>
            </p:cNvSpPr>
            <p:nvPr/>
          </p:nvSpPr>
          <p:spPr bwMode="auto">
            <a:xfrm flipH="1" flipV="1">
              <a:off x="991" y="2055"/>
              <a:ext cx="0" cy="46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56" name="Line 69"/>
            <p:cNvSpPr>
              <a:spLocks noChangeShapeType="1"/>
            </p:cNvSpPr>
            <p:nvPr/>
          </p:nvSpPr>
          <p:spPr bwMode="auto">
            <a:xfrm flipH="1">
              <a:off x="979" y="2054"/>
              <a:ext cx="91" cy="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57" name="Line 70"/>
            <p:cNvSpPr>
              <a:spLocks noChangeShapeType="1"/>
            </p:cNvSpPr>
            <p:nvPr/>
          </p:nvSpPr>
          <p:spPr bwMode="auto">
            <a:xfrm flipV="1">
              <a:off x="1292" y="2157"/>
              <a:ext cx="91" cy="1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58" name="Line 71"/>
            <p:cNvSpPr>
              <a:spLocks noChangeShapeType="1"/>
            </p:cNvSpPr>
            <p:nvPr/>
          </p:nvSpPr>
          <p:spPr bwMode="auto">
            <a:xfrm flipV="1">
              <a:off x="492" y="2125"/>
              <a:ext cx="0" cy="45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59" name="Line 72"/>
            <p:cNvSpPr>
              <a:spLocks noChangeShapeType="1"/>
            </p:cNvSpPr>
            <p:nvPr/>
          </p:nvSpPr>
          <p:spPr bwMode="auto">
            <a:xfrm flipV="1">
              <a:off x="495" y="2139"/>
              <a:ext cx="787" cy="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60" name="Line 73"/>
            <p:cNvSpPr>
              <a:spLocks noChangeShapeType="1"/>
            </p:cNvSpPr>
            <p:nvPr/>
          </p:nvSpPr>
          <p:spPr bwMode="auto">
            <a:xfrm flipV="1">
              <a:off x="1280" y="2125"/>
              <a:ext cx="0" cy="45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61" name="Line 74"/>
            <p:cNvSpPr>
              <a:spLocks noChangeShapeType="1"/>
            </p:cNvSpPr>
            <p:nvPr/>
          </p:nvSpPr>
          <p:spPr bwMode="auto">
            <a:xfrm flipV="1">
              <a:off x="389" y="2157"/>
              <a:ext cx="91" cy="1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62" name="Line 75"/>
            <p:cNvSpPr>
              <a:spLocks noChangeShapeType="1"/>
            </p:cNvSpPr>
            <p:nvPr/>
          </p:nvSpPr>
          <p:spPr bwMode="auto">
            <a:xfrm flipV="1">
              <a:off x="385" y="2079"/>
              <a:ext cx="0" cy="91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63" name="Line 76"/>
            <p:cNvSpPr>
              <a:spLocks noChangeShapeType="1"/>
            </p:cNvSpPr>
            <p:nvPr/>
          </p:nvSpPr>
          <p:spPr bwMode="auto">
            <a:xfrm flipV="1">
              <a:off x="385" y="2089"/>
              <a:ext cx="136" cy="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64" name="Line 77"/>
            <p:cNvSpPr>
              <a:spLocks noChangeShapeType="1"/>
            </p:cNvSpPr>
            <p:nvPr/>
          </p:nvSpPr>
          <p:spPr bwMode="auto">
            <a:xfrm flipH="1" flipV="1">
              <a:off x="533" y="2057"/>
              <a:ext cx="0" cy="46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65" name="Line 78"/>
            <p:cNvSpPr>
              <a:spLocks noChangeShapeType="1"/>
            </p:cNvSpPr>
            <p:nvPr/>
          </p:nvSpPr>
          <p:spPr bwMode="auto">
            <a:xfrm flipH="1">
              <a:off x="521" y="2054"/>
              <a:ext cx="182" cy="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66" name="Line 79"/>
            <p:cNvSpPr>
              <a:spLocks noChangeShapeType="1"/>
            </p:cNvSpPr>
            <p:nvPr/>
          </p:nvSpPr>
          <p:spPr bwMode="auto">
            <a:xfrm flipH="1" flipV="1">
              <a:off x="701" y="2048"/>
              <a:ext cx="0" cy="46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67" name="Line 80"/>
            <p:cNvSpPr>
              <a:spLocks noChangeShapeType="1"/>
            </p:cNvSpPr>
            <p:nvPr/>
          </p:nvSpPr>
          <p:spPr bwMode="auto">
            <a:xfrm flipV="1">
              <a:off x="687" y="2091"/>
              <a:ext cx="90" cy="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68" name="Line 81"/>
            <p:cNvSpPr>
              <a:spLocks noChangeShapeType="1"/>
            </p:cNvSpPr>
            <p:nvPr/>
          </p:nvSpPr>
          <p:spPr bwMode="auto">
            <a:xfrm flipH="1" flipV="1">
              <a:off x="764" y="2014"/>
              <a:ext cx="0" cy="91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69" name="Line 82"/>
            <p:cNvSpPr>
              <a:spLocks noChangeShapeType="1"/>
            </p:cNvSpPr>
            <p:nvPr/>
          </p:nvSpPr>
          <p:spPr bwMode="auto">
            <a:xfrm flipH="1">
              <a:off x="752" y="2009"/>
              <a:ext cx="136" cy="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70" name="Line 83"/>
            <p:cNvSpPr>
              <a:spLocks noChangeShapeType="1"/>
            </p:cNvSpPr>
            <p:nvPr/>
          </p:nvSpPr>
          <p:spPr bwMode="auto">
            <a:xfrm flipH="1" flipV="1">
              <a:off x="880" y="2013"/>
              <a:ext cx="0" cy="9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71" name="Line 84"/>
            <p:cNvSpPr>
              <a:spLocks noChangeShapeType="1"/>
            </p:cNvSpPr>
            <p:nvPr/>
          </p:nvSpPr>
          <p:spPr bwMode="auto">
            <a:xfrm flipH="1">
              <a:off x="888" y="2091"/>
              <a:ext cx="91" cy="0"/>
            </a:xfrm>
            <a:prstGeom prst="line">
              <a:avLst/>
            </a:prstGeom>
            <a:noFill/>
            <a:ln w="41275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</p:grp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2987675" y="3790950"/>
            <a:ext cx="2952750" cy="3587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431800"/>
          </a:xfrm>
        </p:spPr>
        <p:txBody>
          <a:bodyPr anchor="t"/>
          <a:lstStyle/>
          <a:p>
            <a:r>
              <a:rPr lang="de-DE" altLang="de-DE" sz="3200" b="1" smtClean="0"/>
              <a:t>Vapour Phase Process </a:t>
            </a:r>
            <a:endParaRPr lang="de-DE" altLang="de-DE" smtClean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08831" y="2102643"/>
            <a:ext cx="1311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 err="1">
                <a:solidFill>
                  <a:srgbClr val="000000"/>
                </a:solidFill>
              </a:rPr>
              <a:t>Chamber</a:t>
            </a:r>
            <a:endParaRPr lang="de-DE" altLang="de-DE" dirty="0">
              <a:solidFill>
                <a:srgbClr val="000000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1762125" y="4260850"/>
            <a:ext cx="107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000000"/>
                </a:solidFill>
              </a:rPr>
              <a:t>Vapour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3916363" y="5270500"/>
            <a:ext cx="115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de-DE">
                <a:solidFill>
                  <a:srgbClr val="000000"/>
                </a:solidFill>
              </a:rPr>
              <a:t>Н</a:t>
            </a:r>
            <a:r>
              <a:rPr lang="de-DE" altLang="de-DE">
                <a:solidFill>
                  <a:srgbClr val="000000"/>
                </a:solidFill>
              </a:rPr>
              <a:t>eating</a:t>
            </a: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6156325" y="2035175"/>
            <a:ext cx="1141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000000"/>
                </a:solidFill>
              </a:rPr>
              <a:t>Product</a:t>
            </a: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6372225" y="2852738"/>
            <a:ext cx="1831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000000"/>
                </a:solidFill>
              </a:rPr>
              <a:t>Cooling coils</a:t>
            </a: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6411913" y="4700588"/>
            <a:ext cx="1227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de-DE">
                <a:solidFill>
                  <a:srgbClr val="000000"/>
                </a:solidFill>
              </a:rPr>
              <a:t>М</a:t>
            </a:r>
            <a:r>
              <a:rPr lang="de-DE" altLang="de-DE">
                <a:solidFill>
                  <a:srgbClr val="000000"/>
                </a:solidFill>
              </a:rPr>
              <a:t>edium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987675" y="4941888"/>
            <a:ext cx="576263" cy="714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779838" y="4941888"/>
            <a:ext cx="576262" cy="714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572000" y="4941888"/>
            <a:ext cx="576263" cy="714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5364163" y="4941888"/>
            <a:ext cx="576262" cy="714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 flipV="1">
            <a:off x="3276600" y="5013325"/>
            <a:ext cx="12239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4500563" y="5013325"/>
            <a:ext cx="11509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4500563" y="5013325"/>
            <a:ext cx="3587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 flipV="1">
            <a:off x="4067175" y="5013325"/>
            <a:ext cx="4333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21523" name="Rectangle 23"/>
          <p:cNvSpPr>
            <a:spLocks noChangeArrowheads="1"/>
          </p:cNvSpPr>
          <p:nvPr/>
        </p:nvSpPr>
        <p:spPr bwMode="auto">
          <a:xfrm>
            <a:off x="2987675" y="4724400"/>
            <a:ext cx="2952750" cy="21748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21524" name="Rectangle 24"/>
          <p:cNvSpPr>
            <a:spLocks noChangeArrowheads="1"/>
          </p:cNvSpPr>
          <p:nvPr/>
        </p:nvSpPr>
        <p:spPr bwMode="auto">
          <a:xfrm>
            <a:off x="2987675" y="4149725"/>
            <a:ext cx="2952750" cy="5746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21525" name="Oval 25"/>
          <p:cNvSpPr>
            <a:spLocks noChangeArrowheads="1"/>
          </p:cNvSpPr>
          <p:nvPr/>
        </p:nvSpPr>
        <p:spPr bwMode="auto">
          <a:xfrm>
            <a:off x="5867400" y="3429000"/>
            <a:ext cx="73025" cy="3603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21526" name="Oval 26"/>
          <p:cNvSpPr>
            <a:spLocks noChangeArrowheads="1"/>
          </p:cNvSpPr>
          <p:nvPr/>
        </p:nvSpPr>
        <p:spPr bwMode="auto">
          <a:xfrm>
            <a:off x="2986088" y="3429000"/>
            <a:ext cx="73025" cy="3603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 flipV="1">
            <a:off x="5508625" y="479742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V="1">
            <a:off x="2484438" y="4292600"/>
            <a:ext cx="9350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071772" y="2492375"/>
            <a:ext cx="18002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H="1">
            <a:off x="5003800" y="2276475"/>
            <a:ext cx="11525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>
            <a:off x="3059113" y="3284538"/>
            <a:ext cx="32416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>
            <a:off x="5940425" y="3284538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21533" name="Rectangle 2"/>
          <p:cNvSpPr>
            <a:spLocks noChangeArrowheads="1"/>
          </p:cNvSpPr>
          <p:nvPr/>
        </p:nvSpPr>
        <p:spPr bwMode="auto">
          <a:xfrm>
            <a:off x="179388" y="1341438"/>
            <a:ext cx="89646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de-DE" sz="3200" b="1">
                <a:solidFill>
                  <a:srgbClr val="000000"/>
                </a:solidFill>
              </a:rPr>
              <a:t> </a:t>
            </a:r>
            <a:endParaRPr lang="de-DE" altLang="de-DE" sz="4400">
              <a:solidFill>
                <a:srgbClr val="000000"/>
              </a:solidFill>
            </a:endParaRP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3635375" y="2852738"/>
            <a:ext cx="1574800" cy="334962"/>
            <a:chOff x="273" y="1933"/>
            <a:chExt cx="992" cy="211"/>
          </a:xfrm>
        </p:grpSpPr>
        <p:sp>
          <p:nvSpPr>
            <p:cNvPr id="21539" name="Line 35"/>
            <p:cNvSpPr>
              <a:spLocks noChangeShapeType="1"/>
            </p:cNvSpPr>
            <p:nvPr/>
          </p:nvSpPr>
          <p:spPr bwMode="auto">
            <a:xfrm>
              <a:off x="295" y="2115"/>
              <a:ext cx="9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40" name="Rectangle 36"/>
            <p:cNvSpPr>
              <a:spLocks noChangeArrowheads="1"/>
            </p:cNvSpPr>
            <p:nvPr/>
          </p:nvSpPr>
          <p:spPr bwMode="auto">
            <a:xfrm>
              <a:off x="431" y="2069"/>
              <a:ext cx="136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de-DE">
                <a:solidFill>
                  <a:srgbClr val="000000"/>
                </a:solidFill>
              </a:endParaRPr>
            </a:p>
          </p:txBody>
        </p:sp>
        <p:sp>
          <p:nvSpPr>
            <p:cNvPr id="21541" name="Rectangle 37"/>
            <p:cNvSpPr>
              <a:spLocks noChangeArrowheads="1"/>
            </p:cNvSpPr>
            <p:nvPr/>
          </p:nvSpPr>
          <p:spPr bwMode="auto">
            <a:xfrm>
              <a:off x="1020" y="1933"/>
              <a:ext cx="91" cy="18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de-DE">
                <a:solidFill>
                  <a:srgbClr val="000000"/>
                </a:solidFill>
              </a:endParaRPr>
            </a:p>
          </p:txBody>
        </p:sp>
        <p:sp>
          <p:nvSpPr>
            <p:cNvPr id="21542" name="Rectangle 38"/>
            <p:cNvSpPr>
              <a:spLocks noChangeArrowheads="1"/>
            </p:cNvSpPr>
            <p:nvPr/>
          </p:nvSpPr>
          <p:spPr bwMode="auto">
            <a:xfrm>
              <a:off x="885" y="2069"/>
              <a:ext cx="45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de-DE">
                <a:solidFill>
                  <a:srgbClr val="000000"/>
                </a:solidFill>
              </a:endParaRPr>
            </a:p>
          </p:txBody>
        </p:sp>
        <p:sp>
          <p:nvSpPr>
            <p:cNvPr id="21543" name="Rectangle 39"/>
            <p:cNvSpPr>
              <a:spLocks noChangeArrowheads="1"/>
            </p:cNvSpPr>
            <p:nvPr/>
          </p:nvSpPr>
          <p:spPr bwMode="auto">
            <a:xfrm>
              <a:off x="657" y="2024"/>
              <a:ext cx="91" cy="9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de-DE">
                <a:solidFill>
                  <a:srgbClr val="000000"/>
                </a:solidFill>
              </a:endParaRPr>
            </a:p>
          </p:txBody>
        </p:sp>
        <p:sp>
          <p:nvSpPr>
            <p:cNvPr id="21544" name="Line 41"/>
            <p:cNvSpPr>
              <a:spLocks noChangeShapeType="1"/>
            </p:cNvSpPr>
            <p:nvPr/>
          </p:nvSpPr>
          <p:spPr bwMode="auto">
            <a:xfrm>
              <a:off x="273" y="2136"/>
              <a:ext cx="91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45" name="Line 42"/>
            <p:cNvSpPr>
              <a:spLocks noChangeShapeType="1"/>
            </p:cNvSpPr>
            <p:nvPr/>
          </p:nvSpPr>
          <p:spPr bwMode="auto">
            <a:xfrm flipV="1">
              <a:off x="283" y="2091"/>
              <a:ext cx="0" cy="45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46" name="Line 43"/>
            <p:cNvSpPr>
              <a:spLocks noChangeShapeType="1"/>
            </p:cNvSpPr>
            <p:nvPr/>
          </p:nvSpPr>
          <p:spPr bwMode="auto">
            <a:xfrm>
              <a:off x="1174" y="2136"/>
              <a:ext cx="91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21547" name="Line 44"/>
            <p:cNvSpPr>
              <a:spLocks noChangeShapeType="1"/>
            </p:cNvSpPr>
            <p:nvPr/>
          </p:nvSpPr>
          <p:spPr bwMode="auto">
            <a:xfrm flipV="1">
              <a:off x="1259" y="2099"/>
              <a:ext cx="0" cy="45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</p:grpSp>
      <p:sp>
        <p:nvSpPr>
          <p:cNvPr id="21535" name="Rectangle 11"/>
          <p:cNvSpPr>
            <a:spLocks noChangeArrowheads="1"/>
          </p:cNvSpPr>
          <p:nvPr/>
        </p:nvSpPr>
        <p:spPr bwMode="auto">
          <a:xfrm>
            <a:off x="2987675" y="2348880"/>
            <a:ext cx="2952750" cy="25930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8278" name="Rectangle 86"/>
          <p:cNvSpPr>
            <a:spLocks noChangeArrowheads="1"/>
          </p:cNvSpPr>
          <p:nvPr/>
        </p:nvSpPr>
        <p:spPr bwMode="auto">
          <a:xfrm>
            <a:off x="2843213" y="3814763"/>
            <a:ext cx="287337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8279" name="Text Box 8"/>
          <p:cNvSpPr txBox="1">
            <a:spLocks noChangeArrowheads="1"/>
          </p:cNvSpPr>
          <p:nvPr/>
        </p:nvSpPr>
        <p:spPr bwMode="auto">
          <a:xfrm>
            <a:off x="598488" y="2967038"/>
            <a:ext cx="17319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000000"/>
                </a:solidFill>
              </a:rPr>
              <a:t>Temperature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000000"/>
                </a:solidFill>
              </a:rPr>
              <a:t>Sensor</a:t>
            </a:r>
            <a:endParaRPr lang="ru-RU" altLang="de-DE">
              <a:solidFill>
                <a:srgbClr val="000000"/>
              </a:solidFill>
            </a:endParaRPr>
          </a:p>
        </p:txBody>
      </p:sp>
      <p:sp>
        <p:nvSpPr>
          <p:cNvPr id="8281" name="Line 89"/>
          <p:cNvSpPr>
            <a:spLocks noChangeShapeType="1"/>
          </p:cNvSpPr>
          <p:nvPr/>
        </p:nvSpPr>
        <p:spPr bwMode="auto">
          <a:xfrm>
            <a:off x="2411413" y="3357563"/>
            <a:ext cx="4318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3588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0052 0.14375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250" autoRev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0" dur="250" autoRev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1" dur="250" autoRev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50" autoRev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250" autoRev="1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5" dur="250" autoRev="1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6" dur="250" autoRev="1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50" autoRev="1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250" autoRev="1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0" dur="250" autoRev="1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1" dur="250" autoRev="1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250" autoRev="1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250" autoRev="1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5" dur="250" autoRev="1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6" dur="250" autoRev="1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50" autoRev="1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50" autoRev="1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1" dur="250" autoRev="1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250" autoRev="1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50" autoRev="1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250" autoRev="1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6" dur="250" autoRev="1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7" dur="250" autoRev="1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50" autoRev="1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250" autoRev="1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1" dur="250" autoRev="1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2" dur="250" autoRev="1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50" autoRev="1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250" autoRev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6" dur="250" autoRev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7" dur="250" autoRev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250" autoRev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0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1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4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6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7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2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3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50" autoRev="1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4375 L 0.00052 0.00717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8" grpId="0" animBg="1"/>
      <p:bldP spid="8238" grpId="1" animBg="1"/>
      <p:bldP spid="4" grpId="0"/>
      <p:bldP spid="4" grpId="1"/>
      <p:bldP spid="8197" grpId="0"/>
      <p:bldP spid="8197" grpId="1"/>
      <p:bldP spid="8198" grpId="0"/>
      <p:bldP spid="8198" grpId="1"/>
      <p:bldP spid="8199" grpId="0"/>
      <p:bldP spid="8199" grpId="1"/>
      <p:bldP spid="8200" grpId="0"/>
      <p:bldP spid="8200" grpId="1"/>
      <p:bldP spid="8201" grpId="0"/>
      <p:bldP spid="8201" grpId="1"/>
      <p:bldP spid="8204" grpId="0" animBg="1"/>
      <p:bldP spid="8204" grpId="1" animBg="1"/>
      <p:bldP spid="8208" grpId="0" animBg="1"/>
      <p:bldP spid="8208" grpId="1" animBg="1"/>
      <p:bldP spid="8209" grpId="0" animBg="1"/>
      <p:bldP spid="8209" grpId="1" animBg="1"/>
      <p:bldP spid="8210" grpId="0" animBg="1"/>
      <p:bldP spid="8210" grpId="1" animBg="1"/>
      <p:bldP spid="8211" grpId="0" animBg="1"/>
      <p:bldP spid="8211" grpId="1" animBg="1"/>
      <p:bldP spid="8212" grpId="0" animBg="1"/>
      <p:bldP spid="8212" grpId="1" animBg="1"/>
      <p:bldP spid="8213" grpId="0" animBg="1"/>
      <p:bldP spid="8213" grpId="1" animBg="1"/>
      <p:bldP spid="8214" grpId="0" animBg="1"/>
      <p:bldP spid="8214" grpId="1" animBg="1"/>
      <p:bldP spid="8219" grpId="0" animBg="1"/>
      <p:bldP spid="8219" grpId="1" animBg="1"/>
      <p:bldP spid="8220" grpId="0" animBg="1"/>
      <p:bldP spid="8220" grpId="1" animBg="1"/>
      <p:bldP spid="8221" grpId="0" animBg="1"/>
      <p:bldP spid="8221" grpId="1" animBg="1"/>
      <p:bldP spid="8222" grpId="0" animBg="1"/>
      <p:bldP spid="8222" grpId="1" animBg="1"/>
      <p:bldP spid="8223" grpId="0" animBg="1"/>
      <p:bldP spid="8223" grpId="1" animBg="1"/>
      <p:bldP spid="8224" grpId="0" animBg="1"/>
      <p:bldP spid="8224" grpId="1" animBg="1"/>
      <p:bldP spid="8278" grpId="0" animBg="1"/>
      <p:bldP spid="8278" grpId="1" animBg="1"/>
      <p:bldP spid="8278" grpId="2" animBg="1"/>
      <p:bldP spid="8279" grpId="0"/>
      <p:bldP spid="8279" grpId="1"/>
      <p:bldP spid="8281" grpId="0" animBg="1"/>
      <p:bldP spid="8281" grpId="1" animBg="1"/>
    </p:bldLst>
  </p:timing>
</p:sld>
</file>

<file path=ppt/theme/theme1.xml><?xml version="1.0" encoding="utf-8"?>
<a:theme xmlns:a="http://schemas.openxmlformats.org/drawingml/2006/main" name="Asscon 1">
  <a:themeElements>
    <a:clrScheme name="Asscon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scon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sscon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con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scon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con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con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con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scon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Asscon 1</vt:lpstr>
      <vt:lpstr>Vapour Phase Process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uwe</dc:creator>
  <cp:lastModifiedBy>Uwe Filor</cp:lastModifiedBy>
  <cp:revision>9</cp:revision>
  <dcterms:created xsi:type="dcterms:W3CDTF">2014-01-08T14:07:37Z</dcterms:created>
  <dcterms:modified xsi:type="dcterms:W3CDTF">2015-02-23T17:18:23Z</dcterms:modified>
</cp:coreProperties>
</file>